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8" d="100"/>
          <a:sy n="88" d="100"/>
        </p:scale>
        <p:origin x="494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0598A0-FF98-47CF-8552-5FD94C96101C}" type="datetimeFigureOut">
              <a:rPr lang="en-GB" smtClean="0"/>
              <a:t>15/09/2025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A2823F-EB84-401C-921E-C5EEADD0EF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7986790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0598A0-FF98-47CF-8552-5FD94C96101C}" type="datetimeFigureOut">
              <a:rPr lang="en-GB" smtClean="0"/>
              <a:t>15/09/2025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A2823F-EB84-401C-921E-C5EEADD0EF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486894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0598A0-FF98-47CF-8552-5FD94C96101C}" type="datetimeFigureOut">
              <a:rPr lang="en-GB" smtClean="0"/>
              <a:t>15/09/2025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A2823F-EB84-401C-921E-C5EEADD0EF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5603980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0598A0-FF98-47CF-8552-5FD94C96101C}" type="datetimeFigureOut">
              <a:rPr lang="en-GB" smtClean="0"/>
              <a:t>15/09/2025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A2823F-EB84-401C-921E-C5EEADD0EF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412652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0598A0-FF98-47CF-8552-5FD94C96101C}" type="datetimeFigureOut">
              <a:rPr lang="en-GB" smtClean="0"/>
              <a:t>15/09/2025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A2823F-EB84-401C-921E-C5EEADD0EF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466010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0598A0-FF98-47CF-8552-5FD94C96101C}" type="datetimeFigureOut">
              <a:rPr lang="en-GB" smtClean="0"/>
              <a:t>15/09/2025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A2823F-EB84-401C-921E-C5EEADD0EF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0942948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0598A0-FF98-47CF-8552-5FD94C96101C}" type="datetimeFigureOut">
              <a:rPr lang="en-GB" smtClean="0"/>
              <a:t>15/09/2025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A2823F-EB84-401C-921E-C5EEADD0EF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734322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0598A0-FF98-47CF-8552-5FD94C96101C}" type="datetimeFigureOut">
              <a:rPr lang="en-GB" smtClean="0"/>
              <a:t>15/09/2025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A2823F-EB84-401C-921E-C5EEADD0EF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6921155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0598A0-FF98-47CF-8552-5FD94C96101C}" type="datetimeFigureOut">
              <a:rPr lang="en-GB" smtClean="0"/>
              <a:t>15/09/2025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A2823F-EB84-401C-921E-C5EEADD0EF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279073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0598A0-FF98-47CF-8552-5FD94C96101C}" type="datetimeFigureOut">
              <a:rPr lang="en-GB" smtClean="0"/>
              <a:t>15/09/2025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A2823F-EB84-401C-921E-C5EEADD0EF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0477632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0598A0-FF98-47CF-8552-5FD94C96101C}" type="datetimeFigureOut">
              <a:rPr lang="en-GB" smtClean="0"/>
              <a:t>15/09/2025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A2823F-EB84-401C-921E-C5EEADD0EF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2336982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40598A0-FF98-47CF-8552-5FD94C96101C}" type="datetimeFigureOut">
              <a:rPr lang="en-GB" smtClean="0"/>
              <a:t>15/09/2025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A2823F-EB84-401C-921E-C5EEADD0EF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607950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Rectangle 4"/>
          <p:cNvSpPr/>
          <p:nvPr/>
        </p:nvSpPr>
        <p:spPr>
          <a:xfrm>
            <a:off x="5977217" y="3244334"/>
            <a:ext cx="23756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b="0" smtClean="0">
                <a:effectLst/>
              </a:rPr>
              <a:t> 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2487938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</Words>
  <Application>Microsoft Office PowerPoint</Application>
  <PresentationFormat>Widescreen</PresentationFormat>
  <Paragraphs>1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Nimesha</dc:creator>
  <cp:lastModifiedBy>Nimesha</cp:lastModifiedBy>
  <cp:revision>1</cp:revision>
  <dcterms:created xsi:type="dcterms:W3CDTF">2025-09-15T13:11:37Z</dcterms:created>
  <dcterms:modified xsi:type="dcterms:W3CDTF">2025-09-15T13:12:02Z</dcterms:modified>
</cp:coreProperties>
</file>